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5" r:id="rId3"/>
    <p:sldId id="256" r:id="rId4"/>
    <p:sldId id="258" r:id="rId5"/>
    <p:sldId id="265" r:id="rId6"/>
    <p:sldId id="264" r:id="rId7"/>
    <p:sldId id="263" r:id="rId8"/>
    <p:sldId id="262" r:id="rId9"/>
    <p:sldId id="261" r:id="rId10"/>
    <p:sldId id="269" r:id="rId11"/>
    <p:sldId id="268" r:id="rId12"/>
    <p:sldId id="267" r:id="rId13"/>
    <p:sldId id="260" r:id="rId14"/>
    <p:sldId id="259" r:id="rId15"/>
    <p:sldId id="273" r:id="rId16"/>
    <p:sldId id="25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9F05-A8AC-411B-D69C-A0DA41B9B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AD5DA-49EE-AF65-D296-C93916C5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040D4-C5E0-A4E3-F652-CD90C52B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56D4C-87A3-A6FF-F1BE-1EB7D5E6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9A5B3-57EC-A005-FB8A-E3048B80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30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6491-89B3-08DC-00EF-893D4CA0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C7DEE-439B-8EAC-A89D-8E06C677F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77F48-5278-0E71-D891-F1013633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2E2C6-EF61-5837-63F5-5C95C5FE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6396-CD35-D8E7-8E7D-BA99E4E2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0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D4F82-B751-1318-261B-D204DD5B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083F0-30DB-5B31-55DC-8DF2E9068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1BE2F-DE7D-C50E-0330-483AB57E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643FF-9D82-1CE8-7D87-CE95EBA4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48FB-C48A-00D2-2D90-0459432E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19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BDF4-3769-02D1-8222-52A90944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F18E-3F6D-29C7-8B3C-996FAD05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DBA83-D645-9377-BE16-EF875ADA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D4F15-1EA7-FA17-4F3F-FD940A7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0025-D2EE-8F80-6F32-798101DB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17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9D4B-127F-FD35-24C3-09A6877F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C9E6D-1E35-CAA5-09C4-D4BB452BA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78AF2-9374-3C85-DFCB-3230A036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CE2DB-82C1-84A3-A917-FC3981ED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F2757-8751-CA18-26BE-4B17DA9D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99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531D-4E21-886A-9800-C886343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8B75-D115-BDD7-B787-D766FC0C0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43D4B-EDB4-B1CA-14B1-07AE8C563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D9975-A477-45F1-7C3A-64594F50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CD369-FD7A-EC02-F776-30E03FBE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1BCCD-452F-AABC-ADF0-D5854996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62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E154-D7C3-1D4C-F6F3-837AB89C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213D6-3798-A76E-4E29-5520C952E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E5DB5-74D5-E7FA-F6EA-B889E927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91EA4-402D-2C3E-4874-EBB6DA5B6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42070-A6EA-D361-E071-D4F4BE02B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CB478-0DF3-5600-9804-4F13201A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BD841-311A-A5EB-16A9-87282E8A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A5771-2DE4-0472-4FDD-2DD60DBC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11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E011-F2A0-7DD2-F608-51F8D71F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310BC-A7EC-E01B-E8FA-88D90D21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2428C-E3BE-371E-52B2-8A8D427E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6DCE7-CF36-9AE4-46C3-2AEE3723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10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F1C22-F321-311B-6702-5F24F754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2DA17-D603-F3FD-56F5-D62137BC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DB76D-3C6A-F16B-5A48-C53A214B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50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EDF8-54DF-D2EA-B6BD-DD73EE0A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42F1-996C-47E9-073C-7580E55C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77B61-EE61-E77D-3D48-7B615F9BF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8AABC-D8CF-1D27-C06C-DD1933D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23DF8-2989-AF92-EAE4-C6950AB8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EA8FA-7615-882D-1F21-AD92E533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46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C782-5FED-E8E1-7F66-CF0D5F5A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2F375-BA00-6A1E-A7EC-F71F924AC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A0907-C516-0B45-26B6-BEC700484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11BAD-8DD3-5BA7-02A8-9F881D12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4FA77-3526-A4B1-4DF0-D9E67FDF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22701-ADE2-69C2-D054-03D7A615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3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6B7A-ED52-32D2-9AEE-E4CF5A5E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79C73-1C86-3FFA-F041-B3CB0F7BB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6916A-5C3A-4579-2389-8C78511F7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F8B65-1652-45C9-8F3A-A91D425D073C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4CAC-F885-046B-189E-67C94CA3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0EE77-231B-FC83-893C-28EA7EC8E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BB545-A8FB-4CC4-A67B-AF45FBE42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75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lights against a blue background">
            <a:extLst>
              <a:ext uri="{FF2B5EF4-FFF2-40B4-BE49-F238E27FC236}">
                <a16:creationId xmlns:a16="http://schemas.microsoft.com/office/drawing/2014/main" id="{1432722B-F05F-4223-282A-C4FF2036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252" r="-1" b="530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6C192-8F73-C0BA-650D-A9806CB2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JIRA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8149-95E3-C210-2C6E-D64DCBCE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D412-FB6B-E84C-6662-091E728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C364E-3351-910B-E1F2-D12340F6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89DC-1A65-559E-02A3-CA56CB0E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A378-030E-3945-2998-24712C9C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0742D-714F-6115-ADFA-F6449321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7F13-734C-2E32-5F2D-383C6F7D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77D9-15F2-E813-069C-85766F1D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5B291-81DB-2BA1-B88D-70E38670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0870-C57E-AD5C-C195-FAC2E27A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6410-A773-6950-876C-1CE22FB2A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8A88E-747D-EA42-5C7B-84163E45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2F4C-CD77-3D18-AEBD-762583DE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0E08-1D75-4EB0-515E-BF194373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181A8-908D-E7C5-BF16-A1327F55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9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D917-A4AC-1ADF-D67D-8A37F429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418B-8F1B-87B1-F31A-9BF111B7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CF1FE-8FBC-2E29-9B35-AF2B6678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1FF5-97B8-5512-BD03-EBEB84FA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9667-A319-C0CE-785E-8309FF33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C7E52-1DF0-6B40-0D30-F16BC106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D106-FC46-88F3-EEB0-639AD350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F30D-C5F9-24CC-70A7-FAA83B044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9262E-58A1-1226-1AA8-F0CBFD64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4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JIRA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1.JIRA LOGIN</a:t>
            </a:r>
          </a:p>
          <a:p>
            <a:pPr>
              <a:buNone/>
            </a:pPr>
            <a:r>
              <a:rPr lang="en-US" dirty="0"/>
              <a:t>2.Its open empty backlogs page</a:t>
            </a:r>
          </a:p>
          <a:p>
            <a:pPr>
              <a:buNone/>
            </a:pPr>
            <a:r>
              <a:rPr lang="en-US" dirty="0"/>
              <a:t>3.Create Epic in Home page</a:t>
            </a:r>
          </a:p>
          <a:p>
            <a:pPr>
              <a:buNone/>
            </a:pPr>
            <a:r>
              <a:rPr lang="en-US" dirty="0"/>
              <a:t>4.Create a story in Register, login, contact pages, Fruits Page, Plants Page, Seeds Plants.</a:t>
            </a:r>
          </a:p>
          <a:p>
            <a:pPr>
              <a:buNone/>
            </a:pPr>
            <a:r>
              <a:rPr lang="en-US" dirty="0"/>
              <a:t>5.Start Spirit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CBA5-9638-18D9-9B13-7125133E2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01BF8-7CED-6F55-9D77-6D2F37341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32DDF-30E6-58A0-9550-383A169A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6107-1FC5-CAD5-D41F-0AE0F216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5994-5B57-EE64-BD30-B3CD5CC6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614BB-6D62-4614-FA3B-4167D663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0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2698-0FAA-33F4-2447-383078BA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0614-F5A5-0AA3-51B3-6B0BAD5A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BF31B-5395-52C3-80B3-5C3E104D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B204-E78D-6BEE-DE40-7E3B963D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88F1-8C95-AA6E-A288-A83BC35E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4015-04BD-5D18-1930-B621DAE6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7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AB26-03DE-0206-05F6-60D836DA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DF75-E85B-4D85-0B30-ABF79D9E2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C0473-D493-7A95-0733-7C7A1214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6FF6-8224-AB94-8C46-933ABAE9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1BFE-A83D-D93F-3800-38B225C8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73C4-A0E1-A11C-24F4-6C2B53D6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A835-5D80-F85A-9722-0F9C30C4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93AC-7D75-8E76-95CB-2A0C971B6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3101-0822-1265-D152-B39120F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JIRA</vt:lpstr>
      <vt:lpstr>JIRA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</dc:title>
  <dc:creator>suresh kokkanti</dc:creator>
  <cp:lastModifiedBy>suresh kokkanti</cp:lastModifiedBy>
  <cp:revision>3</cp:revision>
  <dcterms:created xsi:type="dcterms:W3CDTF">2023-09-05T13:31:09Z</dcterms:created>
  <dcterms:modified xsi:type="dcterms:W3CDTF">2023-09-05T13:48:20Z</dcterms:modified>
</cp:coreProperties>
</file>